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 snapToGrid="0">
      <p:cViewPr varScale="1">
        <p:scale>
          <a:sx n="86" d="100"/>
          <a:sy n="86" d="100"/>
        </p:scale>
        <p:origin x="114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6A88E79-D4CF-4B10-A433-ACFD843B20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0562026-6174-4858-B68B-593FC9EE2C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3178C73-D096-43EE-A5FF-DB10BD0E4E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5FF85-CBC7-425A-BE9F-8D3179BED307}" type="datetimeFigureOut">
              <a:rPr kumimoji="1" lang="ja-JP" altLang="en-US" smtClean="0"/>
              <a:t>2021/8/3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D9F3919-41AF-4F5F-87A4-355FE616F4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2A728DC-622E-41C4-9953-AA0BF4BEA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76C87-BBF8-4B4A-9236-9B2669493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4867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223FEF0-3A01-487A-956F-EF866ADAA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D80B91E-7AEA-4DF6-9134-152256DAE8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A26C802-81B2-421A-B196-451FF905B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5FF85-CBC7-425A-BE9F-8D3179BED307}" type="datetimeFigureOut">
              <a:rPr kumimoji="1" lang="ja-JP" altLang="en-US" smtClean="0"/>
              <a:t>2021/8/3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72C221A-393F-4BB4-9E65-B911FCA7A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F3C98AA-3DE8-4F4F-AB23-4D98266E0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76C87-BBF8-4B4A-9236-9B2669493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59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D9FF614B-522C-4A1C-98F4-EEB701B21D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99A8DB-C62F-42B5-9CF9-75732F472B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295AAE5-445A-44A2-AAD7-94D01730EE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5FF85-CBC7-425A-BE9F-8D3179BED307}" type="datetimeFigureOut">
              <a:rPr kumimoji="1" lang="ja-JP" altLang="en-US" smtClean="0"/>
              <a:t>2021/8/3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D19E1EF-8715-4F33-ADBF-C2357C0FA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CF0587E-9F51-4FF9-AD34-9514A148F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76C87-BBF8-4B4A-9236-9B2669493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0440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8FA8A03-7106-4C71-9DA0-013E58DED1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E1F8607-33A4-4F90-ABEE-DFEDB485EB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CAA0D86-2468-4379-B51E-015D3FF73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5FF85-CBC7-425A-BE9F-8D3179BED307}" type="datetimeFigureOut">
              <a:rPr kumimoji="1" lang="ja-JP" altLang="en-US" smtClean="0"/>
              <a:t>2021/8/3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549FD35-743F-4217-84A4-7E4A705A56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DABA6FD-B6F5-49DB-BFE3-85AE038CA1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76C87-BBF8-4B4A-9236-9B2669493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4181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10B42F7-E1A0-473B-9CB6-299B01CBEE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0CED326-6E78-4CC5-829C-F8020CFDA8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595702B-27B7-40E7-80E7-271376BC82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5FF85-CBC7-425A-BE9F-8D3179BED307}" type="datetimeFigureOut">
              <a:rPr kumimoji="1" lang="ja-JP" altLang="en-US" smtClean="0"/>
              <a:t>2021/8/3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CE08764-32CE-40AE-8B72-9F17F20DE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31BF516-9114-411D-AD7F-D12F0969E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76C87-BBF8-4B4A-9236-9B2669493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1090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314617-34E5-435A-8DCB-AE26A3658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06D1BBD-2417-425B-B6B5-B6DB97916F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B61D0B9-1D1D-4291-AC9A-7C9D32C0D3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5449E03-87F4-475B-AD8E-50E153197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5FF85-CBC7-425A-BE9F-8D3179BED307}" type="datetimeFigureOut">
              <a:rPr kumimoji="1" lang="ja-JP" altLang="en-US" smtClean="0"/>
              <a:t>2021/8/3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4D79A08-2BAC-421C-8910-991D01E6C3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13C99C4-5B34-4723-B7D5-668AEECC87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76C87-BBF8-4B4A-9236-9B2669493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0170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0D51C8A-5470-4C6B-9180-32252E451D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883C6D0-D45E-44DE-A74F-F3392BFE80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92509A4-98A8-467B-AA6F-A806C846C1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1C97A148-16CA-4471-A34C-6C05CDF370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8D99878-34CA-437E-B0AE-150D3D5269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1D8367FD-E959-447E-B1A8-C09234B4A9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5FF85-CBC7-425A-BE9F-8D3179BED307}" type="datetimeFigureOut">
              <a:rPr kumimoji="1" lang="ja-JP" altLang="en-US" smtClean="0"/>
              <a:t>2021/8/3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4C5DA0E-D1FB-4F3E-B19D-29A13C1DBC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49A26BE-56C8-4B5D-BB35-50D497894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76C87-BBF8-4B4A-9236-9B2669493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7771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063BF63-9E00-46C5-AF92-D37418D720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23066B8-F677-475F-8EF8-FBDFC49BE3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5FF85-CBC7-425A-BE9F-8D3179BED307}" type="datetimeFigureOut">
              <a:rPr kumimoji="1" lang="ja-JP" altLang="en-US" smtClean="0"/>
              <a:t>2021/8/3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D2675C3-E57A-43D1-97DE-08DF73C54A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087F29B-329D-49D1-9649-CEA5470C7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76C87-BBF8-4B4A-9236-9B2669493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9778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DEE4F9C2-4821-4D25-A73D-300D056BD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5FF85-CBC7-425A-BE9F-8D3179BED307}" type="datetimeFigureOut">
              <a:rPr kumimoji="1" lang="ja-JP" altLang="en-US" smtClean="0"/>
              <a:t>2021/8/3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9C1115FF-A83A-4879-8F67-2DC67743BC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A1E7C62-26A9-4D3D-ABDD-4B820D04F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76C87-BBF8-4B4A-9236-9B2669493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6434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9D27A20-7B8E-41F8-A83C-7A3F2D6A56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317F8FA-E5EF-477E-BB18-2F376B7BC8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F935B5C-8601-41D8-B2D4-595131AD7D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C101250-EECF-4969-AD29-4B5F65016A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5FF85-CBC7-425A-BE9F-8D3179BED307}" type="datetimeFigureOut">
              <a:rPr kumimoji="1" lang="ja-JP" altLang="en-US" smtClean="0"/>
              <a:t>2021/8/3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868E2CB-6A03-4BA1-B125-8AA7061DB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DB0B0D3-0630-42F2-9902-D6D286D69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76C87-BBF8-4B4A-9236-9B2669493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1387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61961C0-CF46-492B-B5BB-651A941B3A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66E03F94-2C52-494F-8562-65DF1B8AAD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CBD882D-1CAB-40AC-9AB9-AB48CC131E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62117C2-E614-4C0D-85AA-5BB78B575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5FF85-CBC7-425A-BE9F-8D3179BED307}" type="datetimeFigureOut">
              <a:rPr kumimoji="1" lang="ja-JP" altLang="en-US" smtClean="0"/>
              <a:t>2021/8/3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D4263C0-7242-488E-A01C-3C4A02F7F4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5CED95A-0025-4C6D-956D-305D3B7CA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76C87-BBF8-4B4A-9236-9B2669493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4816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CFCF6F6-C8C2-45BD-B6C1-BD877188BC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704B5CE-B7A1-48C1-B809-44866EC9D8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2545F21-2F92-42DF-8CF3-14709DECEA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75FF85-CBC7-425A-BE9F-8D3179BED307}" type="datetimeFigureOut">
              <a:rPr kumimoji="1" lang="ja-JP" altLang="en-US" smtClean="0"/>
              <a:t>2021/8/3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C924DDF-15CE-4AFE-A5F4-B94B26FA41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67259AE-5121-40FE-8FA5-EA9409AD58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D76C87-BBF8-4B4A-9236-9B2669493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3804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図 20">
            <a:extLst>
              <a:ext uri="{FF2B5EF4-FFF2-40B4-BE49-F238E27FC236}">
                <a16:creationId xmlns:a16="http://schemas.microsoft.com/office/drawing/2014/main" id="{6C5FDBD2-78AC-4CD1-9E3C-543A2726A7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936366" y="2448055"/>
            <a:ext cx="1952970" cy="1961890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5022A973-C42A-4793-88C1-D46F78A47DC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784984" y="2448055"/>
            <a:ext cx="1952970" cy="1961890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7C9983AF-4150-46CD-BC7F-AADD2C1BD9D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633602" y="2448055"/>
            <a:ext cx="1952970" cy="1961890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CC1BEC78-DB26-410F-954B-478028DF8F8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936366" y="363603"/>
            <a:ext cx="1952970" cy="1961890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15683BE6-84B2-4779-B6CC-7FA84AE44A5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784983" y="363603"/>
            <a:ext cx="1952970" cy="1961890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0757D157-2F10-44D2-8237-2887FD159FB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630484" y="363603"/>
            <a:ext cx="1952970" cy="1961890"/>
          </a:xfrm>
          <a:prstGeom prst="rect">
            <a:avLst/>
          </a:prstGeom>
        </p:spPr>
      </p:pic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CF66A0C-BEB2-4F6F-8C1D-E8DAF50C0B7D}"/>
              </a:ext>
            </a:extLst>
          </p:cNvPr>
          <p:cNvSpPr txBox="1"/>
          <p:nvPr/>
        </p:nvSpPr>
        <p:spPr>
          <a:xfrm>
            <a:off x="408791" y="1925619"/>
            <a:ext cx="487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latin typeface="+mn-ea"/>
              </a:rPr>
              <a:t>Text06Text06Text06Text06Text06Text06Text06Text06Text06Text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61C50F0-385C-4B8E-8FFA-F2B48A64F5D8}"/>
              </a:ext>
            </a:extLst>
          </p:cNvPr>
          <p:cNvSpPr txBox="1"/>
          <p:nvPr/>
        </p:nvSpPr>
        <p:spPr>
          <a:xfrm>
            <a:off x="408791" y="1635163"/>
            <a:ext cx="487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latin typeface="+mn-ea"/>
              </a:rPr>
              <a:t>Text05Text05Text05Text05Text05Text05Text05Text05Text05Text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F2EEAAC-2814-4ADF-A571-1231C63DB70A}"/>
              </a:ext>
            </a:extLst>
          </p:cNvPr>
          <p:cNvSpPr txBox="1"/>
          <p:nvPr/>
        </p:nvSpPr>
        <p:spPr>
          <a:xfrm>
            <a:off x="408791" y="1333949"/>
            <a:ext cx="487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latin typeface="+mn-ea"/>
              </a:rPr>
              <a:t>Text04Text04Text04Text04Text04Text04Text04Text04Text04Text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4651AEC-9052-4783-B70A-6B87195DC6A7}"/>
              </a:ext>
            </a:extLst>
          </p:cNvPr>
          <p:cNvSpPr txBox="1"/>
          <p:nvPr/>
        </p:nvSpPr>
        <p:spPr>
          <a:xfrm>
            <a:off x="408791" y="989704"/>
            <a:ext cx="487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latin typeface="+mn-ea"/>
              </a:rPr>
              <a:t>Text03Text03Text03Text03Text03Text03Text03Text03Text03Text</a:t>
            </a:r>
            <a:endParaRPr kumimoji="1" lang="en-US" altLang="ja-JP" sz="1200" dirty="0">
              <a:latin typeface="+mn-ea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E59D2E4-0BA7-473B-9166-EDAA51803944}"/>
              </a:ext>
            </a:extLst>
          </p:cNvPr>
          <p:cNvSpPr txBox="1"/>
          <p:nvPr/>
        </p:nvSpPr>
        <p:spPr>
          <a:xfrm>
            <a:off x="408791" y="666974"/>
            <a:ext cx="487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latin typeface="+mn-ea"/>
              </a:rPr>
              <a:t>Text02Text02Text02Text02Text02Text02Text02Text02Text02Text</a:t>
            </a:r>
            <a:endParaRPr kumimoji="1" lang="en-US" altLang="ja-JP" sz="1200" dirty="0">
              <a:latin typeface="+mn-ea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9350769-0118-46EC-859D-095E392FF95D}"/>
              </a:ext>
            </a:extLst>
          </p:cNvPr>
          <p:cNvSpPr txBox="1"/>
          <p:nvPr/>
        </p:nvSpPr>
        <p:spPr>
          <a:xfrm>
            <a:off x="408791" y="333487"/>
            <a:ext cx="487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latin typeface="+mn-ea"/>
              </a:rPr>
              <a:t>Text01Text01Text01Text01Text01Text01Text01Text01Text01Text</a:t>
            </a:r>
            <a:endParaRPr kumimoji="1" lang="ja-JP" altLang="en-US" sz="12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1416580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6</Words>
  <Application>Microsoft Office PowerPoint</Application>
  <PresentationFormat>ワイド画面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argos</dc:creator>
  <cp:lastModifiedBy>Windows</cp:lastModifiedBy>
  <cp:revision>6</cp:revision>
  <dcterms:created xsi:type="dcterms:W3CDTF">2021-06-02T03:47:47Z</dcterms:created>
  <dcterms:modified xsi:type="dcterms:W3CDTF">2021-08-03T10:36:08Z</dcterms:modified>
</cp:coreProperties>
</file>