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A88E79-D4CF-4B10-A433-ACFD843B209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0562026-6174-4858-B68B-593FC9EE2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3178C73-D096-43EE-A5FF-DB10BD0E4E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9F3919-41AF-4F5F-87A4-355FE616F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2A728DC-622E-41C4-9953-AA0BF4BEA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4867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23FEF0-3A01-487A-956F-EF866ADAA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80B91E-7AEA-4DF6-9134-152256DAE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26C802-81B2-421A-B196-451FF905B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72C221A-393F-4BB4-9E65-B911FCA7AD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F3C98AA-3DE8-4F4F-AB23-4D98266E0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59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D9FF614B-522C-4A1C-98F4-EEB701B21D8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99A8DB-C62F-42B5-9CF9-75732F472B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95AAE5-445A-44A2-AAD7-94D01730EE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D19E1EF-8715-4F33-ADBF-C2357C0FA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CF0587E-9F51-4FF9-AD34-9514A148F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044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FA8A03-7106-4C71-9DA0-013E58DED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E1F8607-33A4-4F90-ABEE-DFEDB485EB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AA0D86-2468-4379-B51E-015D3FF739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49FD35-743F-4217-84A4-7E4A705A5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DABA6FD-B6F5-49DB-BFE3-85AE038CA1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4181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B42F7-E1A0-473B-9CB6-299B01CBE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CED326-6E78-4CC5-829C-F8020CFDA8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595702B-27B7-40E7-80E7-271376BC8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CE08764-32CE-40AE-8B72-9F17F20DEC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31BF516-9114-411D-AD7F-D12F0969E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1090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314617-34E5-435A-8DCB-AE26A3658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06D1BBD-2417-425B-B6B5-B6DB97916F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B61D0B9-1D1D-4291-AC9A-7C9D32C0D3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5449E03-87F4-475B-AD8E-50E153197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D79A08-2BAC-421C-8910-991D01E6C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13C99C4-5B34-4723-B7D5-668AEECC87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0170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0D51C8A-5470-4C6B-9180-32252E451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883C6D0-D45E-44DE-A74F-F3392BFE8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2509A4-98A8-467B-AA6F-A806C846C1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C97A148-16CA-4471-A34C-6C05CDF370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8D99878-34CA-437E-B0AE-150D3D5269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1D8367FD-E959-447E-B1A8-C09234B4A9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C5DA0E-D1FB-4F3E-B19D-29A13C1DB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C49A26BE-56C8-4B5D-BB35-50D497894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71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063BF63-9E00-46C5-AF92-D37418D72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23066B8-F677-475F-8EF8-FBDFC49B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2675C3-E57A-43D1-97DE-08DF73C5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087F29B-329D-49D1-9649-CEA5470C77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778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EE4F9C2-4821-4D25-A73D-300D056BD6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1115FF-A83A-4879-8F67-2DC67743B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A1E7C62-26A9-4D3D-ABDD-4B820D04F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43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D27A20-7B8E-41F8-A83C-7A3F2D6A5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17F8FA-E5EF-477E-BB18-2F376B7BC8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F935B5C-8601-41D8-B2D4-595131AD7D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101250-EECF-4969-AD29-4B5F65016A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868E2CB-6A03-4BA1-B125-8AA7061DB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DB0B0D3-0630-42F2-9902-D6D286D690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1387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61961C0-CF46-492B-B5BB-651A941B3A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6E03F94-2C52-494F-8562-65DF1B8AAD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BD882D-1CAB-40AC-9AB9-AB48CC131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62117C2-E614-4C0D-85AA-5BB78B5755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4263C0-7242-488E-A01C-3C4A02F7F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CED95A-0025-4C6D-956D-305D3B7CA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4816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CFCF6F6-C8C2-45BD-B6C1-BD877188BC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704B5CE-B7A1-48C1-B809-44866EC9D8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2545F21-2F92-42DF-8CF3-14709DECEA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5FF85-CBC7-425A-BE9F-8D3179BED307}" type="datetimeFigureOut">
              <a:rPr kumimoji="1" lang="ja-JP" altLang="en-US" smtClean="0"/>
              <a:t>2021/8/3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924DDF-15CE-4AFE-A5F4-B94B26FA41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7259AE-5121-40FE-8FA5-EA9409AD58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76C87-BBF8-4B4A-9236-9B2669493B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80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CC1BEC78-DB26-410F-954B-478028DF8F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332461" y="1556781"/>
            <a:ext cx="3051460" cy="3065397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15683BE6-84B2-4779-B6CC-7FA84AE44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13856" y="1556780"/>
            <a:ext cx="3051460" cy="3065397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0757D157-2F10-44D2-8237-2887FD159FB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5252" y="1556782"/>
            <a:ext cx="3051460" cy="3065397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4651AEC-9052-4783-B70A-6B87195DC6A7}"/>
              </a:ext>
            </a:extLst>
          </p:cNvPr>
          <p:cNvSpPr txBox="1"/>
          <p:nvPr/>
        </p:nvSpPr>
        <p:spPr>
          <a:xfrm>
            <a:off x="408791" y="98970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Text03Text03Text03Text03Text03Text03Text03Text03Text03Text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E59D2E4-0BA7-473B-9166-EDAA51803944}"/>
              </a:ext>
            </a:extLst>
          </p:cNvPr>
          <p:cNvSpPr txBox="1"/>
          <p:nvPr/>
        </p:nvSpPr>
        <p:spPr>
          <a:xfrm>
            <a:off x="408791" y="666974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Text02Text02Text02Text02Text02Text02Text02Text02Text02Text</a:t>
            </a:r>
            <a:endParaRPr kumimoji="1" lang="en-US" altLang="ja-JP" sz="1200" dirty="0">
              <a:latin typeface="+mn-ea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9350769-0118-46EC-859D-095E392FF95D}"/>
              </a:ext>
            </a:extLst>
          </p:cNvPr>
          <p:cNvSpPr txBox="1"/>
          <p:nvPr/>
        </p:nvSpPr>
        <p:spPr>
          <a:xfrm>
            <a:off x="408791" y="333487"/>
            <a:ext cx="48732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200" dirty="0">
                <a:latin typeface="+mn-ea"/>
              </a:rPr>
              <a:t>Text01Text01Text01Text01Text01Text01Text01Text01Text01Text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141658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3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argos</dc:creator>
  <cp:lastModifiedBy>Windows</cp:lastModifiedBy>
  <cp:revision>7</cp:revision>
  <dcterms:created xsi:type="dcterms:W3CDTF">2021-06-02T03:47:47Z</dcterms:created>
  <dcterms:modified xsi:type="dcterms:W3CDTF">2021-08-03T10:38:00Z</dcterms:modified>
</cp:coreProperties>
</file>