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88E79-D4CF-4B10-A433-ACFD843B2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62026-6174-4858-B68B-593FC9EE2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178C73-D096-43EE-A5FF-DB10BD0E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F3919-41AF-4F5F-87A4-355FE616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728DC-622E-41C4-9953-AA0BF4BE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6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3FEF0-3A01-487A-956F-EF866ADA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80B91E-7AEA-4DF6-9134-152256DA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26C802-81B2-421A-B196-451FF905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C221A-393F-4BB4-9E65-B911FCA7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C98AA-3DE8-4F4F-AB23-4D98266E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FF614B-522C-4A1C-98F4-EEB701B21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99A8DB-C62F-42B5-9CF9-75732F472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5AAE5-445A-44A2-AAD7-94D01730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19E1EF-8715-4F33-ADBF-C2357C0F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F0587E-9F51-4FF9-AD34-9514A148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4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A8A03-7106-4C71-9DA0-013E58DE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1F8607-33A4-4F90-ABEE-DFEDB485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A0D86-2468-4379-B51E-015D3FF7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9FD35-743F-4217-84A4-7E4A705A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BA6FD-B6F5-49DB-BFE3-85AE038C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B42F7-E1A0-473B-9CB6-299B01CB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ED326-6E78-4CC5-829C-F8020CFD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95702B-27B7-40E7-80E7-271376BC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08764-32CE-40AE-8B72-9F17F20D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BF516-9114-411D-AD7F-D12F0969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9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14617-34E5-435A-8DCB-AE26A3658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D1BBD-2417-425B-B6B5-B6DB9791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61D0B9-1D1D-4291-AC9A-7C9D32C0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49E03-87F4-475B-AD8E-50E15319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79A08-2BAC-421C-8910-991D01E6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3C99C4-5B34-4723-B7D5-668AEECC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7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51C8A-5470-4C6B-9180-32252E45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83C6D0-D45E-44DE-A74F-F3392BFE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2509A4-98A8-467B-AA6F-A806C846C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97A148-16CA-4471-A34C-6C05CDF37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D99878-34CA-437E-B0AE-150D3D526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367FD-E959-447E-B1A8-C09234B4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C5DA0E-D1FB-4F3E-B19D-29A13C1D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9A26BE-56C8-4B5D-BB35-50D49789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7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3BF63-9E00-46C5-AF92-D37418D7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3066B8-F677-475F-8EF8-FBDFC49B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2675C3-E57A-43D1-97DE-08DF73C5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87F29B-329D-49D1-9649-CEA5470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E4F9C2-4821-4D25-A73D-300D056B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1115FF-A83A-4879-8F67-2DC67743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1E7C62-26A9-4D3D-ABDD-4B820D04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3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27A20-7B8E-41F8-A83C-7A3F2D6A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17F8FA-E5EF-477E-BB18-2F376B7B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35B5C-8601-41D8-B2D4-595131AD7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101250-EECF-4969-AD29-4B5F6501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8E2CB-6A03-4BA1-B125-8AA7061D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B0B0D3-0630-42F2-9902-D6D286D6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961C0-CF46-492B-B5BB-651A941B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03F94-2C52-494F-8562-65DF1B8AA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BD882D-1CAB-40AC-9AB9-AB48CC131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117C2-E614-4C0D-85AA-5BB78B57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4263C0-7242-488E-A01C-3C4A02F7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CED95A-0025-4C6D-956D-305D3B7C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81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FCF6F6-C8C2-45BD-B6C1-BD877188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04B5CE-B7A1-48C1-B809-44866EC9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545F21-2F92-42DF-8CF3-14709DECE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24DDF-15CE-4AFE-A5F4-B94B26FA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259AE-5121-40FE-8FA5-EA9409AD5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CC1BEC78-DB26-410F-954B-478028DF8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32461" y="1556781"/>
            <a:ext cx="3051460" cy="306539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5683BE6-84B2-4779-B6CC-7FA84AE44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3856" y="1556780"/>
            <a:ext cx="3051460" cy="306539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757D157-2F10-44D2-8237-2887FD159F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252" y="1556782"/>
            <a:ext cx="3051460" cy="306539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651AEC-9052-4783-B70A-6B87195DC6A7}"/>
              </a:ext>
            </a:extLst>
          </p:cNvPr>
          <p:cNvSpPr txBox="1"/>
          <p:nvPr/>
        </p:nvSpPr>
        <p:spPr>
          <a:xfrm>
            <a:off x="408791" y="98970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Text03Text03Text03Text03Text03Text03Text03Text03Text03Text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59D2E4-0BA7-473B-9166-EDAA51803944}"/>
              </a:ext>
            </a:extLst>
          </p:cNvPr>
          <p:cNvSpPr txBox="1"/>
          <p:nvPr/>
        </p:nvSpPr>
        <p:spPr>
          <a:xfrm>
            <a:off x="408791" y="66697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Text02Text02Text02Text02Text02Text02Text02Text02Text02Text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350769-0118-46EC-859D-095E392FF95D}"/>
              </a:ext>
            </a:extLst>
          </p:cNvPr>
          <p:cNvSpPr txBox="1"/>
          <p:nvPr/>
        </p:nvSpPr>
        <p:spPr>
          <a:xfrm>
            <a:off x="408791" y="333487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Text01Text01Text01Text01Text01Text01Text01Text01Text01Text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165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argos</dc:creator>
  <cp:lastModifiedBy>Windows</cp:lastModifiedBy>
  <cp:revision>7</cp:revision>
  <dcterms:created xsi:type="dcterms:W3CDTF">2021-06-02T03:47:47Z</dcterms:created>
  <dcterms:modified xsi:type="dcterms:W3CDTF">2021-08-03T10:38:00Z</dcterms:modified>
</cp:coreProperties>
</file>