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A88E79-D4CF-4B10-A433-ACFD843B20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562026-6174-4858-B68B-593FC9EE2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178C73-D096-43EE-A5FF-DB10BD0E4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9F3919-41AF-4F5F-87A4-355FE616F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A728DC-622E-41C4-9953-AA0BF4BEA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86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23FEF0-3A01-487A-956F-EF866ADAA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80B91E-7AEA-4DF6-9134-152256DAE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26C802-81B2-421A-B196-451FF905B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2C221A-393F-4BB4-9E65-B911FCA7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3C98AA-3DE8-4F4F-AB23-4D98266E0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9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FF614B-522C-4A1C-98F4-EEB701B21D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99A8DB-C62F-42B5-9CF9-75732F472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95AAE5-445A-44A2-AAD7-94D01730E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19E1EF-8715-4F33-ADBF-C2357C0FA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F0587E-9F51-4FF9-AD34-9514A148F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44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FA8A03-7106-4C71-9DA0-013E58DED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1F8607-33A4-4F90-ABEE-DFEDB485E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AA0D86-2468-4379-B51E-015D3FF73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49FD35-743F-4217-84A4-7E4A705A5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ABA6FD-B6F5-49DB-BFE3-85AE038CA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8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0B42F7-E1A0-473B-9CB6-299B01CBE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CED326-6E78-4CC5-829C-F8020CFDA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95702B-27B7-40E7-80E7-271376BC8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E08764-32CE-40AE-8B72-9F17F20D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BF516-9114-411D-AD7F-D12F0969E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09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314617-34E5-435A-8DCB-AE26A3658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6D1BBD-2417-425B-B6B5-B6DB97916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61D0B9-1D1D-4291-AC9A-7C9D32C0D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449E03-87F4-475B-AD8E-50E153197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D79A08-2BAC-421C-8910-991D01E6C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3C99C4-5B34-4723-B7D5-668AEECC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17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D51C8A-5470-4C6B-9180-32252E451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83C6D0-D45E-44DE-A74F-F3392BFE8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2509A4-98A8-467B-AA6F-A806C846C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C97A148-16CA-4471-A34C-6C05CDF370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8D99878-34CA-437E-B0AE-150D3D5269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D8367FD-E959-447E-B1A8-C09234B4A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C5DA0E-D1FB-4F3E-B19D-29A13C1DB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49A26BE-56C8-4B5D-BB35-50D49789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7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63BF63-9E00-46C5-AF92-D37418D72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23066B8-F677-475F-8EF8-FBDFC49BE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D2675C3-E57A-43D1-97DE-08DF73C54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87F29B-329D-49D1-9649-CEA5470C7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77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EE4F9C2-4821-4D25-A73D-300D056BD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1115FF-A83A-4879-8F67-2DC67743B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1E7C62-26A9-4D3D-ABDD-4B820D04F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43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D27A20-7B8E-41F8-A83C-7A3F2D6A5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17F8FA-E5EF-477E-BB18-2F376B7BC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935B5C-8601-41D8-B2D4-595131AD7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101250-EECF-4969-AD29-4B5F65016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68E2CB-6A03-4BA1-B125-8AA7061DB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B0B0D3-0630-42F2-9902-D6D286D69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38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961C0-CF46-492B-B5BB-651A941B3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6E03F94-2C52-494F-8562-65DF1B8AA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CBD882D-1CAB-40AC-9AB9-AB48CC131E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2117C2-E614-4C0D-85AA-5BB78B57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4263C0-7242-488E-A01C-3C4A02F7F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CED95A-0025-4C6D-956D-305D3B7CA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81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CFCF6F6-C8C2-45BD-B6C1-BD877188B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04B5CE-B7A1-48C1-B809-44866EC9D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545F21-2F92-42DF-8CF3-14709DECEA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5FF85-CBC7-425A-BE9F-8D3179BED307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924DDF-15CE-4AFE-A5F4-B94B26FA4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7259AE-5121-40FE-8FA5-EA9409AD5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80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350769-0118-46EC-859D-095E392FF95D}"/>
              </a:ext>
            </a:extLst>
          </p:cNvPr>
          <p:cNvSpPr txBox="1"/>
          <p:nvPr/>
        </p:nvSpPr>
        <p:spPr>
          <a:xfrm>
            <a:off x="408791" y="333487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Text01Text01Text01Text01Text01Text01Text01Text01Text01Text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59D2E4-0BA7-473B-9166-EDAA51803944}"/>
              </a:ext>
            </a:extLst>
          </p:cNvPr>
          <p:cNvSpPr txBox="1"/>
          <p:nvPr/>
        </p:nvSpPr>
        <p:spPr>
          <a:xfrm>
            <a:off x="408791" y="666974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Text02Text02Text02Text02Text02Text02Text02Text02Text02Text</a:t>
            </a:r>
            <a:endParaRPr kumimoji="1" lang="en-US" altLang="ja-JP" sz="1200" dirty="0">
              <a:latin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651AEC-9052-4783-B70A-6B87195DC6A7}"/>
              </a:ext>
            </a:extLst>
          </p:cNvPr>
          <p:cNvSpPr txBox="1"/>
          <p:nvPr/>
        </p:nvSpPr>
        <p:spPr>
          <a:xfrm>
            <a:off x="408791" y="989704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Text03Text03Text03Text03Text03Text03Text03Text03Text03Text</a:t>
            </a:r>
            <a:endParaRPr kumimoji="1" lang="en-US" altLang="ja-JP" sz="1200" dirty="0">
              <a:latin typeface="+mn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2EEAAC-2814-4ADF-A571-1231C63DB70A}"/>
              </a:ext>
            </a:extLst>
          </p:cNvPr>
          <p:cNvSpPr txBox="1"/>
          <p:nvPr/>
        </p:nvSpPr>
        <p:spPr>
          <a:xfrm>
            <a:off x="408791" y="1333949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Text04Text04Text04Text04Text04Text04Text04Text04Text04Text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61C50F0-385C-4B8E-8FFA-F2B48A64F5D8}"/>
              </a:ext>
            </a:extLst>
          </p:cNvPr>
          <p:cNvSpPr txBox="1"/>
          <p:nvPr/>
        </p:nvSpPr>
        <p:spPr>
          <a:xfrm>
            <a:off x="408791" y="1635163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Text05Text05Text05Text05Text05Text05Text05Text05Text05Text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CF66A0C-BEB2-4F6F-8C1D-E8DAF50C0B7D}"/>
              </a:ext>
            </a:extLst>
          </p:cNvPr>
          <p:cNvSpPr txBox="1"/>
          <p:nvPr/>
        </p:nvSpPr>
        <p:spPr>
          <a:xfrm>
            <a:off x="408791" y="1925619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Text06Text06Text06Text06Text06Text06Text06Text06Text06Text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2CC3DA4-A7A3-4317-867B-D839A2613CA0}"/>
              </a:ext>
            </a:extLst>
          </p:cNvPr>
          <p:cNvSpPr txBox="1"/>
          <p:nvPr/>
        </p:nvSpPr>
        <p:spPr>
          <a:xfrm>
            <a:off x="408791" y="2237591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Text07Text07Text07Text07Text07Text07Text07Text07Text07Text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0545C56-0047-496D-9AE8-B43685E8A515}"/>
              </a:ext>
            </a:extLst>
          </p:cNvPr>
          <p:cNvSpPr txBox="1"/>
          <p:nvPr/>
        </p:nvSpPr>
        <p:spPr>
          <a:xfrm>
            <a:off x="408791" y="2560320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Text08Text08Text08Text08Text08Text08Text08Text08Text08Text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DE677DB-8D04-4BF3-8B6B-07239D16F109}"/>
              </a:ext>
            </a:extLst>
          </p:cNvPr>
          <p:cNvSpPr txBox="1"/>
          <p:nvPr/>
        </p:nvSpPr>
        <p:spPr>
          <a:xfrm>
            <a:off x="408791" y="2883049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Text09Text09Text09Text09Text09Text09Text09Text09Text09Text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A0DD64F-6CE2-453B-AD78-10F2D60B583C}"/>
              </a:ext>
            </a:extLst>
          </p:cNvPr>
          <p:cNvSpPr txBox="1"/>
          <p:nvPr/>
        </p:nvSpPr>
        <p:spPr>
          <a:xfrm>
            <a:off x="408791" y="3205779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Text10Text10Text10Text10Text10Text10Text10Text10Text10Text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0757D157-2F10-44D2-8237-2887FD159F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24383" y="272751"/>
            <a:ext cx="1046573" cy="1051353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15683BE6-84B2-4779-B6CC-7FA84AE44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64694" y="272751"/>
            <a:ext cx="1046573" cy="1051353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CC1BEC78-DB26-410F-954B-478028DF8F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83489" y="272751"/>
            <a:ext cx="1046573" cy="1051353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7C9983AF-4150-46CD-BC7F-AADD2C1BD9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23800" y="272751"/>
            <a:ext cx="1046573" cy="1051353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5022A973-C42A-4793-88C1-D46F78A47D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31838" y="272751"/>
            <a:ext cx="1046573" cy="1051353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6C5FDBD2-78AC-4CD1-9E3C-543A2726A7F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24383" y="1402304"/>
            <a:ext cx="1046573" cy="1051353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AF91D403-E577-4458-8C7B-7249BBDEA9B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64694" y="1402304"/>
            <a:ext cx="1046573" cy="1051353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09F69B1A-58AC-4EC0-905C-540D8C6F0C3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83489" y="1402304"/>
            <a:ext cx="1046573" cy="1051353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FBE3D3CB-9897-4FEC-9FCE-CDF9AFDCC58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23800" y="1402304"/>
            <a:ext cx="1046573" cy="1051353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6C8FBE96-5D1A-4AB4-B1C7-779FB5DFD1F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31838" y="1402304"/>
            <a:ext cx="1046573" cy="1051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658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argos</dc:creator>
  <cp:lastModifiedBy>Windows</cp:lastModifiedBy>
  <cp:revision>4</cp:revision>
  <dcterms:created xsi:type="dcterms:W3CDTF">2021-06-02T03:47:47Z</dcterms:created>
  <dcterms:modified xsi:type="dcterms:W3CDTF">2021-07-13T10:34:12Z</dcterms:modified>
</cp:coreProperties>
</file>